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9" r:id="rId1"/>
  </p:sldMasterIdLst>
  <p:notesMasterIdLst>
    <p:notesMasterId r:id="rId14"/>
  </p:notesMasterIdLst>
  <p:sldIdLst>
    <p:sldId id="256" r:id="rId2"/>
    <p:sldId id="286" r:id="rId3"/>
    <p:sldId id="275" r:id="rId4"/>
    <p:sldId id="269" r:id="rId5"/>
    <p:sldId id="279" r:id="rId6"/>
    <p:sldId id="280" r:id="rId7"/>
    <p:sldId id="283" r:id="rId8"/>
    <p:sldId id="281" r:id="rId9"/>
    <p:sldId id="282" r:id="rId10"/>
    <p:sldId id="258" r:id="rId11"/>
    <p:sldId id="284" r:id="rId12"/>
    <p:sldId id="285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38" d="100"/>
          <a:sy n="38" d="100"/>
        </p:scale>
        <p:origin x="-96" y="-7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9C544F0-5D22-41B3-95BC-DB709F241688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4AF20C-500D-4F53-9BE5-4C0AA209FF1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582064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>
  <p:cSld name="Титульный слай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3"/>
          <p:cNvSpPr>
            <a:spLocks noChangeArrowheads="1"/>
          </p:cNvSpPr>
          <p:nvPr/>
        </p:nvSpPr>
        <p:spPr bwMode="gray">
          <a:xfrm>
            <a:off x="0" y="2514600"/>
            <a:ext cx="9144000" cy="1066800"/>
          </a:xfrm>
          <a:prstGeom prst="rect">
            <a:avLst/>
          </a:prstGeom>
          <a:gradFill rotWithShape="1">
            <a:gsLst>
              <a:gs pos="0">
                <a:schemeClr val="bg1">
                  <a:gamma/>
                  <a:tint val="0"/>
                  <a:invGamma/>
                </a:schemeClr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gray">
          <a:xfrm>
            <a:off x="0" y="0"/>
            <a:ext cx="9144000" cy="25146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pic>
        <p:nvPicPr>
          <p:cNvPr id="4120" name="Picture 24" descr="0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00600" y="103188"/>
            <a:ext cx="4162425" cy="4087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100" name="Rectangle 4"/>
          <p:cNvSpPr>
            <a:spLocks noChangeArrowheads="1"/>
          </p:cNvSpPr>
          <p:nvPr/>
        </p:nvSpPr>
        <p:spPr bwMode="gray">
          <a:xfrm>
            <a:off x="0" y="3200400"/>
            <a:ext cx="9144000" cy="36576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pic>
        <p:nvPicPr>
          <p:cNvPr id="4121" name="Picture 25" descr="0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66800" y="3048000"/>
            <a:ext cx="1981200" cy="1946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18" name="Picture 2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8662"/>
          <a:stretch>
            <a:fillRect/>
          </a:stretch>
        </p:blipFill>
        <p:spPr bwMode="auto">
          <a:xfrm>
            <a:off x="6781800" y="1538288"/>
            <a:ext cx="2057400" cy="1890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17" name="Picture 21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1010"/>
          <a:stretch>
            <a:fillRect/>
          </a:stretch>
        </p:blipFill>
        <p:spPr bwMode="auto">
          <a:xfrm>
            <a:off x="4419600" y="2439988"/>
            <a:ext cx="4495800" cy="3808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101" name="Rectangle 5"/>
          <p:cNvSpPr>
            <a:spLocks noGrp="1" noChangeArrowheads="1"/>
          </p:cNvSpPr>
          <p:nvPr>
            <p:ph type="ctrTitle"/>
          </p:nvPr>
        </p:nvSpPr>
        <p:spPr>
          <a:xfrm>
            <a:off x="457200" y="685800"/>
            <a:ext cx="8229600" cy="1524000"/>
          </a:xfrm>
        </p:spPr>
        <p:txBody>
          <a:bodyPr/>
          <a:lstStyle>
            <a:lvl1pPr>
              <a:defRPr sz="5500"/>
            </a:lvl1pPr>
          </a:lstStyle>
          <a:p>
            <a:pPr lvl="0"/>
            <a:r>
              <a:rPr lang="ru-RU" noProof="0" smtClean="0"/>
              <a:t>Образец заголовка</a:t>
            </a:r>
            <a:endParaRPr lang="en-US" noProof="0" smtClean="0"/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457200" y="2590800"/>
            <a:ext cx="5715000" cy="533400"/>
          </a:xfrm>
        </p:spPr>
        <p:txBody>
          <a:bodyPr/>
          <a:lstStyle>
            <a:lvl1pPr marL="0" indent="0">
              <a:buFontTx/>
              <a:buNone/>
              <a:defRPr sz="2000">
                <a:solidFill>
                  <a:schemeClr val="tx2"/>
                </a:solidFill>
              </a:defRPr>
            </a:lvl1pPr>
          </a:lstStyle>
          <a:p>
            <a:pPr lvl="0"/>
            <a:r>
              <a:rPr lang="ru-RU" noProof="0" smtClean="0"/>
              <a:t>Образец подзаголовка</a:t>
            </a:r>
            <a:endParaRPr lang="en-US" noProof="0" smtClean="0"/>
          </a:p>
        </p:txBody>
      </p:sp>
      <p:pic>
        <p:nvPicPr>
          <p:cNvPr id="4122" name="Picture 26" descr="0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4876800"/>
            <a:ext cx="1382713" cy="198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103" name="Rectangle 7"/>
          <p:cNvSpPr>
            <a:spLocks noGrp="1" noChangeArrowheads="1"/>
          </p:cNvSpPr>
          <p:nvPr>
            <p:ph type="dt" sz="half" idx="2"/>
          </p:nvPr>
        </p:nvSpPr>
        <p:spPr bwMode="white">
          <a:xfrm>
            <a:off x="1295400" y="6553200"/>
            <a:ext cx="2133600" cy="168275"/>
          </a:xfrm>
        </p:spPr>
        <p:txBody>
          <a:bodyPr/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E3DD73D1-326D-4846-8AA8-B2B2C4CC0C37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4104" name="Rectangle 8"/>
          <p:cNvSpPr>
            <a:spLocks noGrp="1" noChangeArrowheads="1"/>
          </p:cNvSpPr>
          <p:nvPr>
            <p:ph type="ftr" sz="quarter" idx="3"/>
          </p:nvPr>
        </p:nvSpPr>
        <p:spPr bwMode="white">
          <a:xfrm>
            <a:off x="3657600" y="6553200"/>
            <a:ext cx="2895600" cy="168275"/>
          </a:xfrm>
        </p:spPr>
        <p:txBody>
          <a:bodyPr/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4105" name="Rectangle 9"/>
          <p:cNvSpPr>
            <a:spLocks noGrp="1" noChangeArrowheads="1"/>
          </p:cNvSpPr>
          <p:nvPr>
            <p:ph type="sldNum" sz="quarter" idx="4"/>
          </p:nvPr>
        </p:nvSpPr>
        <p:spPr bwMode="white">
          <a:xfrm>
            <a:off x="6781800" y="6553200"/>
            <a:ext cx="1066800" cy="168275"/>
          </a:xfrm>
        </p:spPr>
        <p:txBody>
          <a:bodyPr/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4C85BDB6-92A6-4038-804B-6A975ABAA32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4123" name="Text Box 27"/>
          <p:cNvSpPr txBox="1">
            <a:spLocks noChangeArrowheads="1"/>
          </p:cNvSpPr>
          <p:nvPr/>
        </p:nvSpPr>
        <p:spPr bwMode="auto">
          <a:xfrm>
            <a:off x="8001000" y="6415088"/>
            <a:ext cx="10477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b="1">
                <a:solidFill>
                  <a:schemeClr val="bg2"/>
                </a:solidFill>
              </a:rPr>
              <a:t>L/O/G/O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4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2000"/>
                                        <p:tgtEl>
                                          <p:spTgt spid="4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5" dur="2000"/>
                                        <p:tgtEl>
                                          <p:spTgt spid="4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2" presetClass="entr" presetSubtype="8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8" dur="1000"/>
                                        <p:tgtEl>
                                          <p:spTgt spid="4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2" presetClass="entr" presetSubtype="2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21" dur="1000"/>
                                        <p:tgtEl>
                                          <p:spTgt spid="4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2400"/>
                            </p:stCondLst>
                            <p:childTnLst>
                              <p:par>
                                <p:cTn id="23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5" dur="5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2900"/>
                            </p:stCondLst>
                            <p:childTnLst>
                              <p:par>
                                <p:cTn id="27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29" dur="500"/>
                                        <p:tgtEl>
                                          <p:spTgt spid="41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1" grpId="0"/>
      <p:bldP spid="4102" grpId="0" build="p">
        <p:tmplLst>
          <p:tmpl lvl="1">
            <p:tnLst>
              <p:par>
                <p:cTn presetID="12" presetClass="entr" presetSubtype="1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10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slide(fromTop)">
                      <p:cBhvr>
                        <p:cTn dur="500"/>
                        <p:tgtEl>
                          <p:spTgt spid="4102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3DD73D1-326D-4846-8AA8-B2B2C4CC0C37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4C85BDB6-92A6-4038-804B-6A975ABAA32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989476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381000"/>
            <a:ext cx="2057400" cy="61722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019800" cy="6172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3DD73D1-326D-4846-8AA8-B2B2C4CC0C37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4C85BDB6-92A6-4038-804B-6A975ABAA32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879796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7461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533525"/>
            <a:ext cx="4038600" cy="50196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533525"/>
            <a:ext cx="4038600" cy="50196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613525"/>
            <a:ext cx="2133600" cy="244475"/>
          </a:xfrm>
        </p:spPr>
        <p:txBody>
          <a:bodyPr/>
          <a:lstStyle>
            <a:lvl1pPr>
              <a:defRPr/>
            </a:lvl1pPr>
          </a:lstStyle>
          <a:p>
            <a:fld id="{E3DD73D1-326D-4846-8AA8-B2B2C4CC0C37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>
          <a:xfrm>
            <a:off x="6553200" y="6613525"/>
            <a:ext cx="2133600" cy="244475"/>
          </a:xfrm>
        </p:spPr>
        <p:txBody>
          <a:bodyPr/>
          <a:lstStyle>
            <a:lvl1pPr>
              <a:defRPr/>
            </a:lvl1pPr>
          </a:lstStyle>
          <a:p>
            <a:fld id="{4C85BDB6-92A6-4038-804B-6A975ABAA32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2"/>
          </p:nvPr>
        </p:nvSpPr>
        <p:spPr>
          <a:xfrm>
            <a:off x="457200" y="1143000"/>
            <a:ext cx="8458200" cy="239713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025617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7461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533525"/>
            <a:ext cx="8229600" cy="5019675"/>
          </a:xfrm>
        </p:spPr>
        <p:txBody>
          <a:bodyPr/>
          <a:lstStyle/>
          <a:p>
            <a:r>
              <a:rPr lang="ru-RU" smtClean="0"/>
              <a:t>Вставка таблицы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613525"/>
            <a:ext cx="2133600" cy="2444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>
          <a:xfrm>
            <a:off x="6553200" y="6613525"/>
            <a:ext cx="2133600" cy="244475"/>
          </a:xfrm>
        </p:spPr>
        <p:txBody>
          <a:bodyPr/>
          <a:lstStyle>
            <a:lvl1pPr>
              <a:defRPr/>
            </a:lvl1pPr>
          </a:lstStyle>
          <a:p>
            <a:fld id="{8BF9D722-3BAF-49CC-BC0D-686F1E809403}" type="slidenum">
              <a:rPr lang="ru-RU" altLang="ru-RU" smtClean="0"/>
              <a:pPr/>
              <a:t>‹#›</a:t>
            </a:fld>
            <a:endParaRPr lang="ru-RU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>
          <a:xfrm>
            <a:off x="457200" y="1143000"/>
            <a:ext cx="8458200" cy="23971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1307332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7461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457200" y="1533525"/>
            <a:ext cx="8229600" cy="5019675"/>
          </a:xfrm>
        </p:spPr>
        <p:txBody>
          <a:bodyPr/>
          <a:lstStyle/>
          <a:p>
            <a:r>
              <a:rPr lang="ru-RU" smtClean="0"/>
              <a:t>Вставка диаграммы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613525"/>
            <a:ext cx="2133600" cy="244475"/>
          </a:xfrm>
        </p:spPr>
        <p:txBody>
          <a:bodyPr/>
          <a:lstStyle>
            <a:lvl1pPr>
              <a:defRPr/>
            </a:lvl1pPr>
          </a:lstStyle>
          <a:p>
            <a:fld id="{E3DD73D1-326D-4846-8AA8-B2B2C4CC0C37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>
          <a:xfrm>
            <a:off x="6553200" y="6613525"/>
            <a:ext cx="2133600" cy="244475"/>
          </a:xfrm>
        </p:spPr>
        <p:txBody>
          <a:bodyPr/>
          <a:lstStyle>
            <a:lvl1pPr>
              <a:defRPr/>
            </a:lvl1pPr>
          </a:lstStyle>
          <a:p>
            <a:fld id="{4C85BDB6-92A6-4038-804B-6A975ABAA32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>
          <a:xfrm>
            <a:off x="457200" y="1143000"/>
            <a:ext cx="8458200" cy="239713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345887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3DD73D1-326D-4846-8AA8-B2B2C4CC0C37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4C85BDB6-92A6-4038-804B-6A975ABAA32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273933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3DD73D1-326D-4846-8AA8-B2B2C4CC0C37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4C85BDB6-92A6-4038-804B-6A975ABAA32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106010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533525"/>
            <a:ext cx="4038600" cy="50196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533525"/>
            <a:ext cx="4038600" cy="50196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3DD73D1-326D-4846-8AA8-B2B2C4CC0C37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4C85BDB6-92A6-4038-804B-6A975ABAA32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558590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3DD73D1-326D-4846-8AA8-B2B2C4CC0C37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4C85BDB6-92A6-4038-804B-6A975ABAA32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2468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3DD73D1-326D-4846-8AA8-B2B2C4CC0C37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4C85BDB6-92A6-4038-804B-6A975ABAA32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82128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3DD73D1-326D-4846-8AA8-B2B2C4CC0C37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4C85BDB6-92A6-4038-804B-6A975ABAA32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935359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3DD73D1-326D-4846-8AA8-B2B2C4CC0C37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4C85BDB6-92A6-4038-804B-6A975ABAA32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607281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3DD73D1-326D-4846-8AA8-B2B2C4CC0C37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4C85BDB6-92A6-4038-804B-6A975ABAA32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306322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50000">
              <a:schemeClr val="bg1">
                <a:gamma/>
                <a:tint val="0"/>
                <a:invGamma/>
              </a:schemeClr>
            </a:gs>
            <a:gs pos="100000">
              <a:schemeClr val="bg1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4" name="Group 20"/>
          <p:cNvGrpSpPr>
            <a:grpSpLocks/>
          </p:cNvGrpSpPr>
          <p:nvPr/>
        </p:nvGrpSpPr>
        <p:grpSpPr bwMode="auto">
          <a:xfrm>
            <a:off x="0" y="0"/>
            <a:ext cx="9144000" cy="1447800"/>
            <a:chOff x="0" y="0"/>
            <a:chExt cx="5760" cy="912"/>
          </a:xfrm>
        </p:grpSpPr>
        <p:sp>
          <p:nvSpPr>
            <p:cNvPr id="1031" name="Rectangle 7"/>
            <p:cNvSpPr>
              <a:spLocks noChangeArrowheads="1"/>
            </p:cNvSpPr>
            <p:nvPr userDrawn="1"/>
          </p:nvSpPr>
          <p:spPr bwMode="gray">
            <a:xfrm>
              <a:off x="0" y="0"/>
              <a:ext cx="5760" cy="240"/>
            </a:xfrm>
            <a:prstGeom prst="rect">
              <a:avLst/>
            </a:prstGeom>
            <a:gradFill rotWithShape="1">
              <a:gsLst>
                <a:gs pos="0">
                  <a:schemeClr val="accent2">
                    <a:gamma/>
                    <a:tint val="28627"/>
                    <a:invGamma/>
                  </a:schemeClr>
                </a:gs>
                <a:gs pos="100000">
                  <a:schemeClr val="accent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32" name="Rectangle 8"/>
            <p:cNvSpPr>
              <a:spLocks noChangeArrowheads="1"/>
            </p:cNvSpPr>
            <p:nvPr userDrawn="1"/>
          </p:nvSpPr>
          <p:spPr bwMode="gray">
            <a:xfrm>
              <a:off x="1248" y="240"/>
              <a:ext cx="4512" cy="480"/>
            </a:xfrm>
            <a:prstGeom prst="rect">
              <a:avLst/>
            </a:prstGeom>
            <a:gradFill rotWithShape="1">
              <a:gsLst>
                <a:gs pos="0">
                  <a:schemeClr val="bg1">
                    <a:gamma/>
                    <a:tint val="0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33" name="Rectangle 9"/>
            <p:cNvSpPr>
              <a:spLocks noChangeArrowheads="1"/>
            </p:cNvSpPr>
            <p:nvPr userDrawn="1"/>
          </p:nvSpPr>
          <p:spPr bwMode="gray">
            <a:xfrm>
              <a:off x="0" y="720"/>
              <a:ext cx="5760" cy="192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pic>
        <p:nvPicPr>
          <p:cNvPr id="1050" name="Picture 26" descr="02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15250" y="77788"/>
            <a:ext cx="1066800" cy="1047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381000"/>
            <a:ext cx="8229600" cy="746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533525"/>
            <a:ext cx="8229600" cy="5019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613525"/>
            <a:ext cx="21336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/>
            </a:lvl1pPr>
          </a:lstStyle>
          <a:p>
            <a:fld id="{E3DD73D1-326D-4846-8AA8-B2B2C4CC0C37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613525"/>
            <a:ext cx="21336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fld id="{4C85BDB6-92A6-4038-804B-6A975ABAA321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1048" name="Picture 24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424863" y="95250"/>
            <a:ext cx="673100" cy="565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9" name="Picture 25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1010"/>
          <a:stretch>
            <a:fillRect/>
          </a:stretch>
        </p:blipFill>
        <p:spPr bwMode="auto">
          <a:xfrm>
            <a:off x="8001000" y="311150"/>
            <a:ext cx="914400" cy="774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51" name="Rectangle 2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57200" y="1143000"/>
            <a:ext cx="8458200" cy="239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1">
                <a:solidFill>
                  <a:schemeClr val="bg2"/>
                </a:solidFill>
              </a:defRPr>
            </a:lvl1pPr>
          </a:lstStyle>
          <a:p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0" r:id="rId1"/>
    <p:sldLayoutId id="2147483741" r:id="rId2"/>
    <p:sldLayoutId id="2147483742" r:id="rId3"/>
    <p:sldLayoutId id="2147483743" r:id="rId4"/>
    <p:sldLayoutId id="2147483744" r:id="rId5"/>
    <p:sldLayoutId id="2147483745" r:id="rId6"/>
    <p:sldLayoutId id="2147483746" r:id="rId7"/>
    <p:sldLayoutId id="2147483747" r:id="rId8"/>
    <p:sldLayoutId id="2147483748" r:id="rId9"/>
    <p:sldLayoutId id="2147483749" r:id="rId10"/>
    <p:sldLayoutId id="2147483750" r:id="rId11"/>
    <p:sldLayoutId id="2147483751" r:id="rId12"/>
    <p:sldLayoutId id="2147483752" r:id="rId13"/>
    <p:sldLayoutId id="2147483753" r:id="rId14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1000"/>
                                        <p:tgtEl>
                                          <p:spTgt spid="10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0" dur="1000"/>
                                        <p:tgtEl>
                                          <p:spTgt spid="10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3" dur="1000"/>
                                        <p:tgtEl>
                                          <p:spTgt spid="1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6" grpId="0"/>
    </p:bld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7" Type="http://schemas.openxmlformats.org/officeDocument/2006/relationships/image" Target="../media/image29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0"/>
          <p:cNvSpPr>
            <a:spLocks noGrp="1"/>
          </p:cNvSpPr>
          <p:nvPr>
            <p:ph type="title"/>
          </p:nvPr>
        </p:nvSpPr>
        <p:spPr>
          <a:xfrm rot="10800000" flipH="1" flipV="1">
            <a:off x="3465512" y="5157192"/>
            <a:ext cx="4922911" cy="144016"/>
          </a:xfrm>
        </p:spPr>
        <p:txBody>
          <a:bodyPr/>
          <a:lstStyle/>
          <a:p>
            <a:r>
              <a:rPr lang="ru-RU" dirty="0" smtClean="0"/>
              <a:t>Хлопушина </a:t>
            </a:r>
            <a:r>
              <a:rPr lang="ru-RU" dirty="0"/>
              <a:t>Н</a:t>
            </a:r>
            <a:r>
              <a:rPr lang="ru-RU" dirty="0" smtClean="0"/>
              <a:t>аталья Владимировна</a:t>
            </a:r>
            <a:endParaRPr lang="ru-RU" dirty="0"/>
          </a:p>
        </p:txBody>
      </p:sp>
      <p:sp>
        <p:nvSpPr>
          <p:cNvPr id="12" name="Текст 11"/>
          <p:cNvSpPr>
            <a:spLocks noGrp="1"/>
          </p:cNvSpPr>
          <p:nvPr>
            <p:ph type="body" sz="half" idx="2"/>
          </p:nvPr>
        </p:nvSpPr>
        <p:spPr>
          <a:xfrm>
            <a:off x="899592" y="2348880"/>
            <a:ext cx="7488832" cy="3777284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Упражнения на развитие логического мышления у детей старшего дошкольного     возраста,</a:t>
            </a:r>
          </a:p>
          <a:p>
            <a:pPr algn="ctr"/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освященные  75 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летию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ВОВ</a:t>
            </a:r>
          </a:p>
          <a:p>
            <a:endParaRPr lang="ru-RU" sz="24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Заголовок 18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Четвертый лишний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Текст 5"/>
          <p:cNvSpPr>
            <a:spLocks noGrp="1"/>
          </p:cNvSpPr>
          <p:nvPr>
            <p:ph sz="half" idx="2"/>
          </p:nvPr>
        </p:nvSpPr>
        <p:spPr>
          <a:xfrm>
            <a:off x="2627784" y="1484784"/>
            <a:ext cx="4038600" cy="4525963"/>
          </a:xfrm>
        </p:spPr>
        <p:txBody>
          <a:bodyPr>
            <a:normAutofit/>
          </a:bodyPr>
          <a:lstStyle/>
          <a:p>
            <a:pPr>
              <a:buNone/>
            </a:pPr>
            <a:endParaRPr lang="ru-RU" dirty="0" smtClean="0"/>
          </a:p>
          <a:p>
            <a:endParaRPr lang="ru-RU" dirty="0"/>
          </a:p>
        </p:txBody>
      </p:sp>
      <p:pic>
        <p:nvPicPr>
          <p:cNvPr id="6146" name="Picture 2" descr="http://www.goldenkorona.ru/pic/orden_vov_1_stepeni_b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2" y="1429494"/>
            <a:ext cx="2331465" cy="24541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Орден  Красной Звезды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31346" y="1656333"/>
            <a:ext cx="3226720" cy="1770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154" name="Picture 10" descr="https://medalww.ru/photo/img/medal-za-otvagu-foto-bez-fona-1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75559" y="3577785"/>
            <a:ext cx="1714887" cy="302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156" name="Picture 12" descr="https://avatars.mds.yandex.net/get-pdb/2001933/18a3c73d-20dd-439f-aaf6-fc0fe1848cb4/s1200?webp=false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8055" y="4077072"/>
            <a:ext cx="2847775" cy="26367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Кто где служит?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42" name="Picture 2" descr=" 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99592" y="1536397"/>
            <a:ext cx="2458616" cy="17364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 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9945" t="2216" r="8027" b="17683"/>
          <a:stretch/>
        </p:blipFill>
        <p:spPr bwMode="auto">
          <a:xfrm>
            <a:off x="6750845" y="5158717"/>
            <a:ext cx="1998815" cy="1609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46" name="Picture 6" descr=" 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8211" t="7592" r="7495"/>
          <a:stretch/>
        </p:blipFill>
        <p:spPr bwMode="auto">
          <a:xfrm>
            <a:off x="251520" y="3369165"/>
            <a:ext cx="2458616" cy="18416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48" name="Picture 8" descr=" 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2543" b="19527"/>
          <a:stretch/>
        </p:blipFill>
        <p:spPr bwMode="auto">
          <a:xfrm flipH="1">
            <a:off x="6302793" y="1536397"/>
            <a:ext cx="1800200" cy="18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50" name="Picture 10" descr="https://pbs.twimg.com/media/D23oW_5XcAAsCek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785" r="9766" b="-1"/>
          <a:stretch/>
        </p:blipFill>
        <p:spPr bwMode="auto">
          <a:xfrm>
            <a:off x="1040310" y="5307120"/>
            <a:ext cx="2458616" cy="1681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52" name="Picture 12" descr="https://parad-msk.ru/wp-content/gallery/portrety-soldat-iz-serii-knig-geroi-vov/paradmsk_book_heroes_vov_21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892" r="13018" b="43274"/>
          <a:stretch/>
        </p:blipFill>
        <p:spPr bwMode="auto">
          <a:xfrm flipH="1">
            <a:off x="5508104" y="3311553"/>
            <a:ext cx="1924437" cy="1872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62744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Шифровка</a:t>
            </a:r>
            <a:endParaRPr lang="ru-RU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xmlns="" val="482768607"/>
              </p:ext>
            </p:extLst>
          </p:nvPr>
        </p:nvGraphicFramePr>
        <p:xfrm>
          <a:off x="4067945" y="2780927"/>
          <a:ext cx="4968551" cy="209868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2176"/>
                <a:gridCol w="498486"/>
                <a:gridCol w="498486"/>
                <a:gridCol w="498486"/>
                <a:gridCol w="498486"/>
                <a:gridCol w="498486"/>
                <a:gridCol w="435341"/>
                <a:gridCol w="503164"/>
                <a:gridCol w="485740"/>
                <a:gridCol w="569700"/>
              </a:tblGrid>
              <a:tr h="438969">
                <a:tc>
                  <a:txBody>
                    <a:bodyPr/>
                    <a:lstStyle/>
                    <a:p>
                      <a:r>
                        <a:rPr lang="ru-RU" dirty="0" smtClean="0"/>
                        <a:t>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Б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В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Д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Ж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З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Й</a:t>
                      </a:r>
                      <a:endParaRPr lang="ru-RU" dirty="0"/>
                    </a:p>
                  </a:txBody>
                  <a:tcPr/>
                </a:tc>
              </a:tr>
              <a:tr h="438969">
                <a:tc>
                  <a:txBody>
                    <a:bodyPr/>
                    <a:lstStyle/>
                    <a:p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</a:t>
                      </a:r>
                      <a:endParaRPr lang="ru-RU" dirty="0"/>
                    </a:p>
                  </a:txBody>
                  <a:tcPr/>
                </a:tc>
              </a:tr>
              <a:tr h="580663">
                <a:tc>
                  <a:txBody>
                    <a:bodyPr/>
                    <a:lstStyle/>
                    <a:p>
                      <a:r>
                        <a:rPr lang="ru-RU" dirty="0" smtClean="0"/>
                        <a:t>К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М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Н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О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Р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Т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У</a:t>
                      </a:r>
                      <a:endParaRPr lang="ru-RU" dirty="0"/>
                    </a:p>
                  </a:txBody>
                  <a:tcPr/>
                </a:tc>
              </a:tr>
              <a:tr h="557625">
                <a:tc>
                  <a:txBody>
                    <a:bodyPr/>
                    <a:lstStyle/>
                    <a:p>
                      <a:r>
                        <a:rPr lang="ru-RU" dirty="0" smtClean="0"/>
                        <a:t>11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20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1266" name="Picture 2" descr="https://i.pinimg.com/736x/33/8c/ce/338ccee5c35a44cfbbc8e3b7972237b5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04" y="2564904"/>
            <a:ext cx="3832920" cy="2849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993686712"/>
              </p:ext>
            </p:extLst>
          </p:nvPr>
        </p:nvGraphicFramePr>
        <p:xfrm>
          <a:off x="1691680" y="1700808"/>
          <a:ext cx="5928320" cy="5040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41040"/>
                <a:gridCol w="741040"/>
                <a:gridCol w="741040"/>
                <a:gridCol w="741040"/>
                <a:gridCol w="741040"/>
                <a:gridCol w="741040"/>
                <a:gridCol w="741040"/>
                <a:gridCol w="741040"/>
              </a:tblGrid>
              <a:tr h="504056">
                <a:tc>
                  <a:txBody>
                    <a:bodyPr/>
                    <a:lstStyle/>
                    <a:p>
                      <a:r>
                        <a:rPr lang="ru-RU" dirty="0" smtClean="0"/>
                        <a:t>17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320498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  <a:endParaRPr lang="ru-RU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у детей логического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мышления.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оспитание патриотизма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010629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Найди закономерность « Кто следующий?»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80" name="Picture 8" descr="https://fs00.infourok.ru/images/doc/149/173046/hello_html_2e3f420d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763328"/>
            <a:ext cx="3690095" cy="5094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https://avatars.mds.yandex.net/get-pdb/1883246/0b41eff4-dbf2-40cc-a847-d5324e19f940/s1200?webp=fals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0" y="1484784"/>
            <a:ext cx="3897015" cy="4121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 smtClean="0"/>
              <a:t>    </a:t>
            </a:r>
            <a:endParaRPr lang="ru-RU" sz="2000" dirty="0"/>
          </a:p>
        </p:txBody>
      </p:sp>
      <p:pic>
        <p:nvPicPr>
          <p:cNvPr id="2052" name="Picture 4" descr=" 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23728" y="1484784"/>
            <a:ext cx="4458819" cy="5194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539553" y="476672"/>
            <a:ext cx="564603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kern="0" dirty="0">
                <a:solidFill>
                  <a:srgbClr val="063C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Найди закономерность 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Найди закономерность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194" name="Picture 2" descr="http://4.bp.blogspot.com/-1zAN2fsGH80/UYiwnpdxVGI/AAAAAAAAB1w/YfaJO6NsuSs/s1600/9-maya-24.pn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07427" y="1556792"/>
            <a:ext cx="7329146" cy="51853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Помоги солдату добраться до товарищей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170" name="Picture 2" descr="https://ds04.infourok.ru/uploads/ex/0f2c/0011744b-b0254e08/hello_html_2dbd76dd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772816"/>
            <a:ext cx="6624736" cy="47132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Лабиринт «Помоги пограничнику дойти до заставы»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218" name="Picture 2" descr="https://melkie.net/wp-content/uploads/2019/04/post_5cb4f161e7307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988840"/>
            <a:ext cx="5832648" cy="3916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420611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indent="0"/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лишнее?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 descr="https://pbs.twimg.com/media/EQpo7FxXkAA3eSD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9572" y="1556792"/>
            <a:ext cx="7704856" cy="51984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Четвертый лишний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 descr="https://st-gdefon.gallery.world/wallpapers_original/468231_gallery.world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0070" y="1607354"/>
            <a:ext cx="3392463" cy="2120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s://avatars.mds.yandex.net/get-zen_doc/97540/pub_5c9518f43497da00b5a699eb_5c967f7ae7ea1700b4795cef/scale_120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88023" y="1607354"/>
            <a:ext cx="3534515" cy="19881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https://w-dog.ru/wallpapers/7/14/510474630418889/t-90-tank-gryaz-poligon-bronetexnika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00" y="4077072"/>
            <a:ext cx="3750539" cy="23056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30" name="Picture 10" descr="https://www.1zoom.ru/big2/382/289201-Sepik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0070" y="3974436"/>
            <a:ext cx="3392463" cy="2408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20508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597TGp_Child_light_ani">
  <a:themeElements>
    <a:clrScheme name="Default Design 1">
      <a:dk1>
        <a:srgbClr val="000000"/>
      </a:dk1>
      <a:lt1>
        <a:srgbClr val="BBEAA8"/>
      </a:lt1>
      <a:dk2>
        <a:srgbClr val="063C60"/>
      </a:dk2>
      <a:lt2>
        <a:srgbClr val="FFFFFF"/>
      </a:lt2>
      <a:accent1>
        <a:srgbClr val="5598CF"/>
      </a:accent1>
      <a:accent2>
        <a:srgbClr val="AAD955"/>
      </a:accent2>
      <a:accent3>
        <a:srgbClr val="DAF3D1"/>
      </a:accent3>
      <a:accent4>
        <a:srgbClr val="000000"/>
      </a:accent4>
      <a:accent5>
        <a:srgbClr val="B4CAE4"/>
      </a:accent5>
      <a:accent6>
        <a:srgbClr val="9AC44C"/>
      </a:accent6>
      <a:hlink>
        <a:srgbClr val="C7AA6F"/>
      </a:hlink>
      <a:folHlink>
        <a:srgbClr val="9E65B7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BBEAA8"/>
        </a:lt1>
        <a:dk2>
          <a:srgbClr val="063C60"/>
        </a:dk2>
        <a:lt2>
          <a:srgbClr val="FFFFFF"/>
        </a:lt2>
        <a:accent1>
          <a:srgbClr val="5598CF"/>
        </a:accent1>
        <a:accent2>
          <a:srgbClr val="AAD955"/>
        </a:accent2>
        <a:accent3>
          <a:srgbClr val="DAF3D1"/>
        </a:accent3>
        <a:accent4>
          <a:srgbClr val="000000"/>
        </a:accent4>
        <a:accent5>
          <a:srgbClr val="B4CAE4"/>
        </a:accent5>
        <a:accent6>
          <a:srgbClr val="9AC44C"/>
        </a:accent6>
        <a:hlink>
          <a:srgbClr val="C7AA6F"/>
        </a:hlink>
        <a:folHlink>
          <a:srgbClr val="9E65B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6EDA8"/>
        </a:lt1>
        <a:dk2>
          <a:srgbClr val="006600"/>
        </a:dk2>
        <a:lt2>
          <a:srgbClr val="FFFFFF"/>
        </a:lt2>
        <a:accent1>
          <a:srgbClr val="73C95B"/>
        </a:accent1>
        <a:accent2>
          <a:srgbClr val="F7C037"/>
        </a:accent2>
        <a:accent3>
          <a:srgbClr val="FAF4D1"/>
        </a:accent3>
        <a:accent4>
          <a:srgbClr val="000000"/>
        </a:accent4>
        <a:accent5>
          <a:srgbClr val="BCE1B5"/>
        </a:accent5>
        <a:accent6>
          <a:srgbClr val="E0AE31"/>
        </a:accent6>
        <a:hlink>
          <a:srgbClr val="2393CB"/>
        </a:hlink>
        <a:folHlink>
          <a:srgbClr val="CB057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CE6AE"/>
        </a:lt1>
        <a:dk2>
          <a:srgbClr val="800000"/>
        </a:dk2>
        <a:lt2>
          <a:srgbClr val="FFFFFF"/>
        </a:lt2>
        <a:accent1>
          <a:srgbClr val="F66C2E"/>
        </a:accent1>
        <a:accent2>
          <a:srgbClr val="F9DE3D"/>
        </a:accent2>
        <a:accent3>
          <a:srgbClr val="FDF0D3"/>
        </a:accent3>
        <a:accent4>
          <a:srgbClr val="000000"/>
        </a:accent4>
        <a:accent5>
          <a:srgbClr val="FABAAD"/>
        </a:accent5>
        <a:accent6>
          <a:srgbClr val="E2C936"/>
        </a:accent6>
        <a:hlink>
          <a:srgbClr val="6CCA85"/>
        </a:hlink>
        <a:folHlink>
          <a:srgbClr val="DCA44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5</Template>
  <TotalTime>857</TotalTime>
  <Words>111</Words>
  <Application>Microsoft Office PowerPoint</Application>
  <PresentationFormat>Экран (4:3)</PresentationFormat>
  <Paragraphs>65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597TGp_Child_light_ani</vt:lpstr>
      <vt:lpstr>Хлопушина Наталья Владимировна</vt:lpstr>
      <vt:lpstr>Цель</vt:lpstr>
      <vt:lpstr>Найди закономерность « Кто следующий?»</vt:lpstr>
      <vt:lpstr>    </vt:lpstr>
      <vt:lpstr>Найди закономерность</vt:lpstr>
      <vt:lpstr>Помоги солдату добраться до товарищей</vt:lpstr>
      <vt:lpstr>Лабиринт «Помоги пограничнику дойти до заставы»</vt:lpstr>
      <vt:lpstr>Что лишнее?</vt:lpstr>
      <vt:lpstr>Четвертый лишний</vt:lpstr>
      <vt:lpstr>Четвертый лишний</vt:lpstr>
      <vt:lpstr>Кто где служит?</vt:lpstr>
      <vt:lpstr>Шифровка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</dc:creator>
  <cp:lastModifiedBy>Artur</cp:lastModifiedBy>
  <cp:revision>92</cp:revision>
  <dcterms:created xsi:type="dcterms:W3CDTF">2013-10-05T15:06:23Z</dcterms:created>
  <dcterms:modified xsi:type="dcterms:W3CDTF">2020-05-06T19:18:28Z</dcterms:modified>
</cp:coreProperties>
</file>